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2"/>
  </p:notesMasterIdLst>
  <p:sldIdLst>
    <p:sldId id="616" r:id="rId2"/>
    <p:sldId id="670" r:id="rId3"/>
    <p:sldId id="713" r:id="rId4"/>
    <p:sldId id="732" r:id="rId5"/>
    <p:sldId id="733" r:id="rId6"/>
    <p:sldId id="721" r:id="rId7"/>
    <p:sldId id="749" r:id="rId8"/>
    <p:sldId id="754" r:id="rId9"/>
    <p:sldId id="730" r:id="rId10"/>
    <p:sldId id="735" r:id="rId11"/>
    <p:sldId id="734" r:id="rId12"/>
    <p:sldId id="750" r:id="rId13"/>
    <p:sldId id="738" r:id="rId14"/>
    <p:sldId id="736" r:id="rId15"/>
    <p:sldId id="737" r:id="rId16"/>
    <p:sldId id="739" r:id="rId17"/>
    <p:sldId id="744" r:id="rId18"/>
    <p:sldId id="756" r:id="rId19"/>
    <p:sldId id="740" r:id="rId20"/>
    <p:sldId id="753" r:id="rId21"/>
    <p:sldId id="741" r:id="rId22"/>
    <p:sldId id="752" r:id="rId23"/>
    <p:sldId id="751" r:id="rId24"/>
    <p:sldId id="743" r:id="rId25"/>
    <p:sldId id="742" r:id="rId26"/>
    <p:sldId id="745" r:id="rId27"/>
    <p:sldId id="746" r:id="rId28"/>
    <p:sldId id="755" r:id="rId29"/>
    <p:sldId id="728" r:id="rId30"/>
    <p:sldId id="748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7974" autoAdjust="0"/>
  </p:normalViewPr>
  <p:slideViewPr>
    <p:cSldViewPr snapToGrid="0">
      <p:cViewPr varScale="1">
        <p:scale>
          <a:sx n="97" d="100"/>
          <a:sy n="97" d="100"/>
        </p:scale>
        <p:origin x="111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8DD125-B015-492A-A6D8-F2913FAEE2D7}" type="datetimeFigureOut">
              <a:rPr lang="en-US" smtClean="0"/>
              <a:t>09-May-24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C4F31-D99A-43BF-B155-BD43F7975F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072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3541D7-3CC1-46B0-B4E4-7AC212BB4E3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26543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3541D7-3CC1-46B0-B4E4-7AC212BB4E3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94168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3541D7-3CC1-46B0-B4E4-7AC212BB4E3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6467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3541D7-3CC1-46B0-B4E4-7AC212BB4E3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3871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3541D7-3CC1-46B0-B4E4-7AC212BB4E3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9287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a CEO, his focus will be on Product, People and Ecosystem</a:t>
            </a:r>
          </a:p>
          <a:p>
            <a:r>
              <a:rPr lang="en-US" dirty="0"/>
              <a:t>Product:  invest and make it more stable, </a:t>
            </a:r>
            <a:r>
              <a:rPr lang="en-US" dirty="0" err="1"/>
              <a:t>xm</a:t>
            </a:r>
            <a:r>
              <a:rPr lang="en-US" dirty="0"/>
              <a:t> cloud to be foundation of innovation</a:t>
            </a:r>
          </a:p>
          <a:p>
            <a:r>
              <a:rPr lang="en-US" dirty="0"/>
              <a:t>People: work with amazing people, unlock to deliver more value</a:t>
            </a:r>
          </a:p>
          <a:p>
            <a:r>
              <a:rPr lang="en-US" dirty="0"/>
              <a:t>Ecosystem: partnerships, </a:t>
            </a:r>
            <a:r>
              <a:rPr lang="en-US" dirty="0" err="1"/>
              <a:t>stackexchange</a:t>
            </a:r>
            <a:r>
              <a:rPr lang="en-US" dirty="0"/>
              <a:t>, </a:t>
            </a:r>
            <a:r>
              <a:rPr lang="en-US" dirty="0" err="1"/>
              <a:t>sitecore</a:t>
            </a:r>
            <a:r>
              <a:rPr lang="en-US" dirty="0"/>
              <a:t> slack 10000 members</a:t>
            </a:r>
          </a:p>
          <a:p>
            <a:r>
              <a:rPr lang="en-US" dirty="0"/>
              <a:t>Simplify: entire product, process, pricing, marketing, easier to buy and understand</a:t>
            </a:r>
          </a:p>
          <a:p>
            <a:r>
              <a:rPr lang="en-US" dirty="0"/>
              <a:t>Choice: customer centric, meet the customer where they want</a:t>
            </a:r>
          </a:p>
          <a:p>
            <a:r>
              <a:rPr lang="en-US" dirty="0"/>
              <a:t>Innovate: brought composable </a:t>
            </a:r>
            <a:r>
              <a:rPr lang="en-US" dirty="0" err="1"/>
              <a:t>dxp</a:t>
            </a:r>
            <a:r>
              <a:rPr lang="en-US" dirty="0"/>
              <a:t>, </a:t>
            </a:r>
            <a:r>
              <a:rPr lang="en-US" dirty="0" err="1"/>
              <a:t>xm</a:t>
            </a:r>
            <a:r>
              <a:rPr lang="en-US" dirty="0"/>
              <a:t> cloud, very few companies go through this journey successfully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3541D7-3CC1-46B0-B4E4-7AC212BB4E3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79321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3541D7-3CC1-46B0-B4E4-7AC212BB4E3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37907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3541D7-3CC1-46B0-B4E4-7AC212BB4E3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50399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3541D7-3CC1-46B0-B4E4-7AC212BB4E3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80737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3541D7-3CC1-46B0-B4E4-7AC212BB4E3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54336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3541D7-3CC1-46B0-B4E4-7AC212BB4E3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74120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3541D7-3CC1-46B0-B4E4-7AC212BB4E3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68827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3541D7-3CC1-46B0-B4E4-7AC212BB4E3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92297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3541D7-3CC1-46B0-B4E4-7AC212BB4E3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4898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3541D7-3CC1-46B0-B4E4-7AC212BB4E3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6919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3541D7-3CC1-46B0-B4E4-7AC212BB4E3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48753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3541D7-3CC1-46B0-B4E4-7AC212BB4E3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38235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3541D7-3CC1-46B0-B4E4-7AC212BB4E3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98072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3541D7-3CC1-46B0-B4E4-7AC212BB4E3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84126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3541D7-3CC1-46B0-B4E4-7AC212BB4E3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033918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3541D7-3CC1-46B0-B4E4-7AC212BB4E3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34075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3541D7-3CC1-46B0-B4E4-7AC212BB4E3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995103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3541D7-3CC1-46B0-B4E4-7AC212BB4E3D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21292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3541D7-3CC1-46B0-B4E4-7AC212BB4E3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533005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3541D7-3CC1-46B0-B4E4-7AC212BB4E3D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82792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3541D7-3CC1-46B0-B4E4-7AC212BB4E3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737237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3541D7-3CC1-46B0-B4E4-7AC212BB4E3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023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3E3C2BB-B143-B440-8746-BA9D6A5118B1}"/>
              </a:ext>
            </a:extLst>
          </p:cNvPr>
          <p:cNvSpPr/>
          <p:nvPr userDrawn="1"/>
        </p:nvSpPr>
        <p:spPr>
          <a:xfrm>
            <a:off x="0" y="5943600"/>
            <a:ext cx="12192000" cy="914400"/>
          </a:xfrm>
          <a:prstGeom prst="rect">
            <a:avLst/>
          </a:prstGeom>
          <a:solidFill>
            <a:srgbClr val="3616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5B35979-3608-3E42-AD1F-9D33E738B56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94050" y="1503136"/>
            <a:ext cx="2285118" cy="122917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40A80B6-84C2-6144-BA47-AEFA1D409A9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73236" y="2796606"/>
            <a:ext cx="3845527" cy="989076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B243EE6-C2F1-D94E-8B65-42F1671C69B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07934" y="4114868"/>
            <a:ext cx="3776133" cy="29802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i="1">
                <a:solidFill>
                  <a:schemeClr val="bg1"/>
                </a:solidFill>
              </a:defRPr>
            </a:lvl1pPr>
            <a:lvl2pPr marL="457200" indent="0" algn="ctr">
              <a:buNone/>
              <a:defRPr sz="1200">
                <a:solidFill>
                  <a:schemeClr val="bg1"/>
                </a:solidFill>
              </a:defRPr>
            </a:lvl2pPr>
            <a:lvl3pPr marL="914400" indent="0" algn="ctr">
              <a:buNone/>
              <a:defRPr sz="1200">
                <a:solidFill>
                  <a:schemeClr val="bg1"/>
                </a:solidFill>
              </a:defRPr>
            </a:lvl3pPr>
            <a:lvl4pPr marL="1371600" indent="0" algn="ctr">
              <a:buNone/>
              <a:defRPr sz="1200">
                <a:solidFill>
                  <a:schemeClr val="bg1"/>
                </a:solidFill>
              </a:defRPr>
            </a:lvl4pPr>
            <a:lvl5pPr marL="1828800" indent="0" algn="ctr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Session &amp; client</a:t>
            </a:r>
            <a:endParaRPr lang="nl-NL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C49C60A7-FB8E-994C-8530-4565CEC4D41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207934" y="4442246"/>
            <a:ext cx="3776133" cy="43349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 i="1">
                <a:solidFill>
                  <a:schemeClr val="bg1"/>
                </a:solidFill>
              </a:defRPr>
            </a:lvl1pPr>
            <a:lvl2pPr marL="457200" indent="0" algn="ctr">
              <a:buNone/>
              <a:defRPr sz="1200">
                <a:solidFill>
                  <a:schemeClr val="bg1"/>
                </a:solidFill>
              </a:defRPr>
            </a:lvl2pPr>
            <a:lvl3pPr marL="914400" indent="0" algn="ctr">
              <a:buNone/>
              <a:defRPr sz="1200">
                <a:solidFill>
                  <a:schemeClr val="bg1"/>
                </a:solidFill>
              </a:defRPr>
            </a:lvl3pPr>
            <a:lvl4pPr marL="1371600" indent="0" algn="ctr">
              <a:buNone/>
              <a:defRPr sz="1200">
                <a:solidFill>
                  <a:schemeClr val="bg1"/>
                </a:solidFill>
              </a:defRPr>
            </a:lvl4pPr>
            <a:lvl5pPr marL="1828800" indent="0" algn="ctr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Topic</a:t>
            </a:r>
            <a:endParaRPr lang="nl-NL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FF062167-832F-5B4D-876C-1CDCEA4E34B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07934" y="5362290"/>
            <a:ext cx="3776133" cy="29802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00" i="1">
                <a:solidFill>
                  <a:schemeClr val="bg1"/>
                </a:solidFill>
              </a:defRPr>
            </a:lvl1pPr>
            <a:lvl2pPr marL="457200" indent="0" algn="ctr">
              <a:buNone/>
              <a:defRPr sz="1200">
                <a:solidFill>
                  <a:schemeClr val="bg1"/>
                </a:solidFill>
              </a:defRPr>
            </a:lvl2pPr>
            <a:lvl3pPr marL="914400" indent="0" algn="ctr">
              <a:buNone/>
              <a:defRPr sz="1200">
                <a:solidFill>
                  <a:schemeClr val="bg1"/>
                </a:solidFill>
              </a:defRPr>
            </a:lvl3pPr>
            <a:lvl4pPr marL="1371600" indent="0" algn="ctr">
              <a:buNone/>
              <a:defRPr sz="1200">
                <a:solidFill>
                  <a:schemeClr val="bg1"/>
                </a:solidFill>
              </a:defRPr>
            </a:lvl4pPr>
            <a:lvl5pPr marL="1828800" indent="0" algn="ctr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Date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99004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s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476161"/>
            <a:ext cx="10515600" cy="47479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3000" b="1" i="1">
                <a:solidFill>
                  <a:schemeClr val="accent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nl-NL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838200" y="2284412"/>
            <a:ext cx="10515600" cy="3464927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accent6"/>
                </a:solidFill>
              </a:defRPr>
            </a:lvl1pPr>
            <a:lvl2pPr>
              <a:defRPr sz="1600">
                <a:solidFill>
                  <a:schemeClr val="accent6"/>
                </a:solidFill>
              </a:defRPr>
            </a:lvl2pPr>
            <a:lvl3pPr>
              <a:defRPr sz="1600">
                <a:solidFill>
                  <a:schemeClr val="accent6"/>
                </a:solidFill>
              </a:defRPr>
            </a:lvl3pPr>
            <a:lvl4pPr>
              <a:defRPr sz="1600">
                <a:solidFill>
                  <a:schemeClr val="accent6"/>
                </a:solidFill>
              </a:defRPr>
            </a:lvl4pPr>
            <a:lvl5pPr>
              <a:defRPr sz="1600">
                <a:solidFill>
                  <a:schemeClr val="accent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l-NL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4645BBF-2917-CD44-A37D-965323AB2932}"/>
              </a:ext>
            </a:extLst>
          </p:cNvPr>
          <p:cNvCxnSpPr/>
          <p:nvPr userDrawn="1"/>
        </p:nvCxnSpPr>
        <p:spPr>
          <a:xfrm>
            <a:off x="968592" y="2105274"/>
            <a:ext cx="1312752" cy="0"/>
          </a:xfrm>
          <a:prstGeom prst="line">
            <a:avLst/>
          </a:prstGeom>
          <a:ln w="19050">
            <a:solidFill>
              <a:srgbClr val="59C9DD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44227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s L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476161"/>
            <a:ext cx="10515600" cy="47479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3000" b="1" i="1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nl-NL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838200" y="2284412"/>
            <a:ext cx="10515600" cy="3464927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l-NL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4645BBF-2917-CD44-A37D-965323AB2932}"/>
              </a:ext>
            </a:extLst>
          </p:cNvPr>
          <p:cNvCxnSpPr/>
          <p:nvPr userDrawn="1"/>
        </p:nvCxnSpPr>
        <p:spPr>
          <a:xfrm>
            <a:off x="968592" y="2105274"/>
            <a:ext cx="1312752" cy="0"/>
          </a:xfrm>
          <a:prstGeom prst="line">
            <a:avLst/>
          </a:prstGeom>
          <a:ln w="19050">
            <a:solidFill>
              <a:srgbClr val="59C9DD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1880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7D5D04DB-5256-D748-AE20-E6BC55D84C6B}"/>
              </a:ext>
            </a:extLst>
          </p:cNvPr>
          <p:cNvSpPr>
            <a:spLocks noChangeAspect="1"/>
          </p:cNvSpPr>
          <p:nvPr userDrawn="1"/>
        </p:nvSpPr>
        <p:spPr>
          <a:xfrm>
            <a:off x="5016000" y="1708467"/>
            <a:ext cx="2160000" cy="2160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3E3C2BB-B143-B440-8746-BA9D6A5118B1}"/>
              </a:ext>
            </a:extLst>
          </p:cNvPr>
          <p:cNvSpPr/>
          <p:nvPr userDrawn="1"/>
        </p:nvSpPr>
        <p:spPr>
          <a:xfrm>
            <a:off x="0" y="5943600"/>
            <a:ext cx="12192000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C638B620-FACC-5D4F-AA35-2FAE07BE3661}"/>
              </a:ext>
            </a:extLst>
          </p:cNvPr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5340000" y="2032467"/>
            <a:ext cx="1512000" cy="15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000"/>
            </a:lvl1pPr>
          </a:lstStyle>
          <a:p>
            <a:r>
              <a:rPr lang="nl-NL"/>
              <a:t>foto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EC5A481-694B-5B46-B16B-E17DB601153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94050" y="1503136"/>
            <a:ext cx="2285118" cy="1229179"/>
          </a:xfrm>
          <a:prstGeom prst="rect">
            <a:avLst/>
          </a:prstGeom>
        </p:spPr>
      </p:pic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8E0338EA-E451-F040-AFA9-B49B826781B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07934" y="4734796"/>
            <a:ext cx="3776133" cy="29802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i="1">
                <a:solidFill>
                  <a:srgbClr val="361647"/>
                </a:solidFill>
              </a:defRPr>
            </a:lvl1pPr>
            <a:lvl2pPr marL="457200" indent="0" algn="ctr">
              <a:buNone/>
              <a:defRPr sz="1200">
                <a:solidFill>
                  <a:schemeClr val="bg1"/>
                </a:solidFill>
              </a:defRPr>
            </a:lvl2pPr>
            <a:lvl3pPr marL="914400" indent="0" algn="ctr">
              <a:buNone/>
              <a:defRPr sz="1200">
                <a:solidFill>
                  <a:schemeClr val="bg1"/>
                </a:solidFill>
              </a:defRPr>
            </a:lvl3pPr>
            <a:lvl4pPr marL="1371600" indent="0" algn="ctr">
              <a:buNone/>
              <a:defRPr sz="1200">
                <a:solidFill>
                  <a:schemeClr val="bg1"/>
                </a:solidFill>
              </a:defRPr>
            </a:lvl4pPr>
            <a:lvl5pPr marL="1828800" indent="0" algn="ctr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Function</a:t>
            </a:r>
            <a:endParaRPr lang="nl-NL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BD5AD7A2-B7FD-B64B-95B3-FFA99018AE9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207934" y="4121210"/>
            <a:ext cx="3776133" cy="43349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 i="1">
                <a:solidFill>
                  <a:srgbClr val="361647"/>
                </a:solidFill>
              </a:defRPr>
            </a:lvl1pPr>
            <a:lvl2pPr marL="457200" indent="0" algn="ctr">
              <a:buNone/>
              <a:defRPr sz="1200">
                <a:solidFill>
                  <a:schemeClr val="bg1"/>
                </a:solidFill>
              </a:defRPr>
            </a:lvl2pPr>
            <a:lvl3pPr marL="914400" indent="0" algn="ctr">
              <a:buNone/>
              <a:defRPr sz="1200">
                <a:solidFill>
                  <a:schemeClr val="bg1"/>
                </a:solidFill>
              </a:defRPr>
            </a:lvl3pPr>
            <a:lvl4pPr marL="1371600" indent="0" algn="ctr">
              <a:buNone/>
              <a:defRPr sz="1200">
                <a:solidFill>
                  <a:schemeClr val="bg1"/>
                </a:solidFill>
              </a:defRPr>
            </a:lvl4pPr>
            <a:lvl5pPr marL="1828800" indent="0" algn="ctr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Name</a:t>
            </a:r>
            <a:endParaRPr lang="nl-NL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E6B202EC-DCC0-1248-9604-5654038EEA9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07934" y="5266342"/>
            <a:ext cx="3776133" cy="53615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i="1">
                <a:solidFill>
                  <a:srgbClr val="361647"/>
                </a:solidFill>
              </a:defRPr>
            </a:lvl1pPr>
            <a:lvl2pPr marL="457200" indent="0" algn="ctr">
              <a:buNone/>
              <a:defRPr sz="1200">
                <a:solidFill>
                  <a:schemeClr val="bg1"/>
                </a:solidFill>
              </a:defRPr>
            </a:lvl2pPr>
            <a:lvl3pPr marL="914400" indent="0" algn="ctr">
              <a:buNone/>
              <a:defRPr sz="1200">
                <a:solidFill>
                  <a:schemeClr val="bg1"/>
                </a:solidFill>
              </a:defRPr>
            </a:lvl3pPr>
            <a:lvl4pPr marL="1371600" indent="0" algn="ctr">
              <a:buNone/>
              <a:defRPr sz="1200">
                <a:solidFill>
                  <a:schemeClr val="bg1"/>
                </a:solidFill>
              </a:defRPr>
            </a:lvl4pPr>
            <a:lvl5pPr marL="1828800" indent="0" algn="ctr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E-mail</a:t>
            </a:r>
          </a:p>
          <a:p>
            <a:pPr lvl="0"/>
            <a:r>
              <a:rPr lang="en-GB" err="1"/>
              <a:t>Linkedin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272502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rgbClr val="3616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D7F59-EAB5-464F-94F9-6E0C86013C7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199" y="1375102"/>
            <a:ext cx="6764383" cy="501206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000" b="1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 noProof="0"/>
              <a:t>Agenda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4645BBF-2917-CD44-A37D-965323AB2932}"/>
              </a:ext>
            </a:extLst>
          </p:cNvPr>
          <p:cNvCxnSpPr/>
          <p:nvPr userDrawn="1"/>
        </p:nvCxnSpPr>
        <p:spPr>
          <a:xfrm>
            <a:off x="960743" y="2062105"/>
            <a:ext cx="1312752" cy="0"/>
          </a:xfrm>
          <a:prstGeom prst="line">
            <a:avLst/>
          </a:prstGeom>
          <a:ln w="19050">
            <a:solidFill>
              <a:srgbClr val="59C9DD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2D8D571C-D268-AD48-82FA-681EFEB9D4A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8964" y="557130"/>
            <a:ext cx="1136547" cy="611277"/>
          </a:xfrm>
          <a:prstGeom prst="rect">
            <a:avLst/>
          </a:prstGeom>
        </p:spPr>
      </p:pic>
      <p:sp>
        <p:nvSpPr>
          <p:cNvPr id="12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838200" y="2284412"/>
            <a:ext cx="10515600" cy="3464927"/>
          </a:xfrm>
          <a:prstGeom prst="rect">
            <a:avLst/>
          </a:prstGeom>
        </p:spPr>
        <p:txBody>
          <a:bodyPr/>
          <a:lstStyle>
            <a:lvl1pPr marL="342900" indent="-342900">
              <a:buFont typeface="+mj-lt"/>
              <a:buAutoNum type="arabicPeriod"/>
              <a:defRPr sz="1600">
                <a:solidFill>
                  <a:schemeClr val="accent6"/>
                </a:solidFill>
              </a:defRPr>
            </a:lvl1pPr>
            <a:lvl2pPr marL="457200" indent="0">
              <a:buFontTx/>
              <a:buNone/>
              <a:defRPr sz="1600">
                <a:solidFill>
                  <a:schemeClr val="accent6"/>
                </a:solidFill>
              </a:defRPr>
            </a:lvl2pPr>
            <a:lvl3pPr marL="914400" indent="0">
              <a:buFontTx/>
              <a:buNone/>
              <a:defRPr sz="1600">
                <a:solidFill>
                  <a:schemeClr val="accent6"/>
                </a:solidFill>
              </a:defRPr>
            </a:lvl3pPr>
            <a:lvl4pPr marL="1371600" indent="0">
              <a:buFontTx/>
              <a:buNone/>
              <a:defRPr sz="1600">
                <a:solidFill>
                  <a:schemeClr val="accent6"/>
                </a:solidFill>
              </a:defRPr>
            </a:lvl4pPr>
            <a:lvl5pPr marL="1828800" indent="0">
              <a:buFontTx/>
              <a:buNone/>
              <a:defRPr sz="1600">
                <a:solidFill>
                  <a:schemeClr val="accent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663802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Dark">
    <p:bg>
      <p:bgPr>
        <a:solidFill>
          <a:srgbClr val="3616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D7F59-EAB5-464F-94F9-6E0C86013C7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199" y="1122363"/>
            <a:ext cx="6764383" cy="1757997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100000"/>
              </a:lnSpc>
              <a:defRPr sz="3800" b="1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 noProof="0" err="1"/>
              <a:t>Title</a:t>
            </a:r>
            <a:endParaRPr lang="nl-NL" noProof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64788A-9525-A345-AA96-FDB1B33376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272853"/>
            <a:ext cx="6764382" cy="246277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buNone/>
              <a:defRPr sz="1800" b="1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/>
              <a:t>Click to edit Master subtitle style</a:t>
            </a:r>
            <a:endParaRPr lang="nl-NL" noProof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4645BBF-2917-CD44-A37D-965323AB2932}"/>
              </a:ext>
            </a:extLst>
          </p:cNvPr>
          <p:cNvCxnSpPr/>
          <p:nvPr userDrawn="1"/>
        </p:nvCxnSpPr>
        <p:spPr>
          <a:xfrm>
            <a:off x="960743" y="3066157"/>
            <a:ext cx="1312752" cy="0"/>
          </a:xfrm>
          <a:prstGeom prst="line">
            <a:avLst/>
          </a:prstGeom>
          <a:ln w="19050">
            <a:solidFill>
              <a:srgbClr val="59C9DD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2D8D571C-D268-AD48-82FA-681EFEB9D4A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8964" y="557130"/>
            <a:ext cx="1136547" cy="611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659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L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D7F59-EAB5-464F-94F9-6E0C86013C7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199" y="1122363"/>
            <a:ext cx="6764383" cy="1757997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100000"/>
              </a:lnSpc>
              <a:defRPr sz="3800" b="1" i="1">
                <a:solidFill>
                  <a:srgbClr val="36164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 noProof="0" err="1"/>
              <a:t>Title</a:t>
            </a:r>
            <a:endParaRPr lang="nl-NL" noProof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64788A-9525-A345-AA96-FDB1B33376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272853"/>
            <a:ext cx="6764382" cy="246277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buFont typeface="+mj-lt"/>
              <a:buNone/>
              <a:defRPr sz="1800" b="1" i="1">
                <a:solidFill>
                  <a:srgbClr val="36164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-457200" algn="l">
              <a:buFont typeface="+mj-lt"/>
              <a:buAutoNum type="arabicParenR"/>
              <a:defRPr sz="2000">
                <a:solidFill>
                  <a:schemeClr val="tx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/>
              <a:t>Click to edit Master subtitle style</a:t>
            </a:r>
            <a:endParaRPr lang="en-US" noProof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4645BBF-2917-CD44-A37D-965323AB2932}"/>
              </a:ext>
            </a:extLst>
          </p:cNvPr>
          <p:cNvCxnSpPr/>
          <p:nvPr userDrawn="1"/>
        </p:nvCxnSpPr>
        <p:spPr>
          <a:xfrm>
            <a:off x="960743" y="3066157"/>
            <a:ext cx="1312752" cy="0"/>
          </a:xfrm>
          <a:prstGeom prst="line">
            <a:avLst/>
          </a:prstGeom>
          <a:ln w="19050">
            <a:solidFill>
              <a:srgbClr val="59C9DD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2D8D571C-D268-AD48-82FA-681EFEB9D4A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8964" y="557130"/>
            <a:ext cx="1136547" cy="611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14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- Dark">
    <p:bg>
      <p:bgPr>
        <a:solidFill>
          <a:srgbClr val="3616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D7F59-EAB5-464F-94F9-6E0C86013C7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538385"/>
            <a:ext cx="4831080" cy="1757997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3800" b="1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 noProof="0" err="1"/>
              <a:t>Section</a:t>
            </a:r>
            <a:r>
              <a:rPr lang="nl-NL" noProof="0"/>
              <a:t> </a:t>
            </a:r>
            <a:r>
              <a:rPr lang="nl-NL" noProof="0" err="1"/>
              <a:t>Title</a:t>
            </a:r>
            <a:endParaRPr lang="nl-NL" noProof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64788A-9525-A345-AA96-FDB1B33376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2688875"/>
            <a:ext cx="9100930" cy="24627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1800" b="1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/>
              <a:t>Click to edit Master subtitle style</a:t>
            </a:r>
            <a:endParaRPr lang="en-US" noProof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4645BBF-2917-CD44-A37D-965323AB2932}"/>
              </a:ext>
            </a:extLst>
          </p:cNvPr>
          <p:cNvCxnSpPr/>
          <p:nvPr userDrawn="1"/>
        </p:nvCxnSpPr>
        <p:spPr>
          <a:xfrm>
            <a:off x="960743" y="2522819"/>
            <a:ext cx="1312752" cy="0"/>
          </a:xfrm>
          <a:prstGeom prst="line">
            <a:avLst/>
          </a:prstGeom>
          <a:ln w="19050">
            <a:solidFill>
              <a:srgbClr val="59C9DD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2D8D571C-D268-AD48-82FA-681EFEB9D4A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8964" y="557130"/>
            <a:ext cx="1136547" cy="611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256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- L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D7F59-EAB5-464F-94F9-6E0C86013C7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538385"/>
            <a:ext cx="4831080" cy="1757997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3800" b="1" i="1">
                <a:solidFill>
                  <a:srgbClr val="36164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 noProof="0" err="1"/>
              <a:t>Title</a:t>
            </a:r>
            <a:endParaRPr lang="nl-NL" noProof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64788A-9525-A345-AA96-FDB1B33376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2688875"/>
            <a:ext cx="9100930" cy="24627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1800" b="1" i="1">
                <a:solidFill>
                  <a:srgbClr val="36164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/>
              <a:t>Click to edit Master subtitle style</a:t>
            </a:r>
            <a:endParaRPr lang="nl-NL" noProof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4645BBF-2917-CD44-A37D-965323AB2932}"/>
              </a:ext>
            </a:extLst>
          </p:cNvPr>
          <p:cNvCxnSpPr/>
          <p:nvPr userDrawn="1"/>
        </p:nvCxnSpPr>
        <p:spPr>
          <a:xfrm>
            <a:off x="960743" y="2522819"/>
            <a:ext cx="1312752" cy="0"/>
          </a:xfrm>
          <a:prstGeom prst="line">
            <a:avLst/>
          </a:prstGeom>
          <a:ln w="19050">
            <a:solidFill>
              <a:srgbClr val="59C9DD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2D8D571C-D268-AD48-82FA-681EFEB9D4A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8964" y="557130"/>
            <a:ext cx="1136547" cy="611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843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Light/Dark">
    <p:bg>
      <p:bgPr>
        <a:solidFill>
          <a:srgbClr val="3616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ep 8">
            <a:extLst>
              <a:ext uri="{FF2B5EF4-FFF2-40B4-BE49-F238E27FC236}">
                <a16:creationId xmlns:a16="http://schemas.microsoft.com/office/drawing/2014/main" id="{B9FF3526-057D-E94B-8755-55A89E7D5D41}"/>
              </a:ext>
            </a:extLst>
          </p:cNvPr>
          <p:cNvGrpSpPr/>
          <p:nvPr userDrawn="1"/>
        </p:nvGrpSpPr>
        <p:grpSpPr>
          <a:xfrm>
            <a:off x="0" y="0"/>
            <a:ext cx="6041169" cy="6860067"/>
            <a:chOff x="1171741" y="-1"/>
            <a:chExt cx="6041169" cy="6860067"/>
          </a:xfrm>
        </p:grpSpPr>
        <p:sp>
          <p:nvSpPr>
            <p:cNvPr id="11" name="Rechthoek 9">
              <a:extLst>
                <a:ext uri="{FF2B5EF4-FFF2-40B4-BE49-F238E27FC236}">
                  <a16:creationId xmlns:a16="http://schemas.microsoft.com/office/drawing/2014/main" id="{3B6382B2-6C50-2046-8390-60BC9EB1EA75}"/>
                </a:ext>
              </a:extLst>
            </p:cNvPr>
            <p:cNvSpPr/>
            <p:nvPr/>
          </p:nvSpPr>
          <p:spPr>
            <a:xfrm>
              <a:off x="1171741" y="-1"/>
              <a:ext cx="4500282" cy="68600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solidFill>
                  <a:schemeClr val="bg1"/>
                </a:solidFill>
              </a:endParaRPr>
            </a:p>
          </p:txBody>
        </p:sp>
        <p:sp>
          <p:nvSpPr>
            <p:cNvPr id="12" name="Right Triangle 4">
              <a:extLst>
                <a:ext uri="{FF2B5EF4-FFF2-40B4-BE49-F238E27FC236}">
                  <a16:creationId xmlns:a16="http://schemas.microsoft.com/office/drawing/2014/main" id="{87CA684E-A37C-8E41-A7E5-2E57E3197130}"/>
                </a:ext>
              </a:extLst>
            </p:cNvPr>
            <p:cNvSpPr/>
            <p:nvPr/>
          </p:nvSpPr>
          <p:spPr>
            <a:xfrm rot="10800000" flipH="1">
              <a:off x="5672023" y="0"/>
              <a:ext cx="1540887" cy="6857999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42EB0C3E-DE0D-4346-95A7-2C9BBE225C1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1252" y="-1810187"/>
            <a:ext cx="3517476" cy="464783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C7D7F59-EAB5-464F-94F9-6E0C86013C7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1122363"/>
            <a:ext cx="4199965" cy="1757997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100000"/>
              </a:lnSpc>
              <a:defRPr sz="3000" b="1" i="1">
                <a:solidFill>
                  <a:srgbClr val="36164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 noProof="0" err="1"/>
              <a:t>Title</a:t>
            </a:r>
            <a:endParaRPr lang="nl-NL" noProof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64788A-9525-A345-AA96-FDB1B333761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3272853"/>
            <a:ext cx="3787588" cy="246277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600" b="1" i="1">
                <a:solidFill>
                  <a:srgbClr val="36164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noProof="0" err="1"/>
              <a:t>Subtitle</a:t>
            </a:r>
            <a:endParaRPr lang="nl-NL" noProof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4645BBF-2917-CD44-A37D-965323AB2932}"/>
              </a:ext>
            </a:extLst>
          </p:cNvPr>
          <p:cNvCxnSpPr/>
          <p:nvPr userDrawn="1"/>
        </p:nvCxnSpPr>
        <p:spPr>
          <a:xfrm>
            <a:off x="960743" y="3066157"/>
            <a:ext cx="1312752" cy="0"/>
          </a:xfrm>
          <a:prstGeom prst="line">
            <a:avLst/>
          </a:prstGeom>
          <a:ln w="19050">
            <a:solidFill>
              <a:srgbClr val="59C9DD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5939F36F-97F1-9246-8EBA-CC78543EF7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90447" y="0"/>
            <a:ext cx="4861765" cy="685799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500"/>
              </a:lnSpc>
              <a:spcBef>
                <a:spcPts val="600"/>
              </a:spcBef>
              <a:buNone/>
              <a:defRPr sz="2400" b="1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400" b="1" i="1">
                <a:solidFill>
                  <a:schemeClr val="bg1"/>
                </a:solidFill>
                <a:latin typeface="Source Sans Pro" panose="020B0503030403020204" pitchFamily="34" charset="77"/>
              </a:defRPr>
            </a:lvl2pPr>
            <a:lvl3pPr marL="914400" indent="0">
              <a:buNone/>
              <a:defRPr sz="2400" b="1" i="1">
                <a:solidFill>
                  <a:schemeClr val="bg1"/>
                </a:solidFill>
                <a:latin typeface="Source Sans Pro" panose="020B0503030403020204" pitchFamily="34" charset="77"/>
              </a:defRPr>
            </a:lvl3pPr>
            <a:lvl4pPr marL="1371600" indent="0">
              <a:buNone/>
              <a:defRPr sz="2400" b="1" i="1">
                <a:solidFill>
                  <a:schemeClr val="bg1"/>
                </a:solidFill>
                <a:latin typeface="Source Sans Pro" panose="020B0503030403020204" pitchFamily="34" charset="77"/>
              </a:defRPr>
            </a:lvl4pPr>
            <a:lvl5pPr marL="1828800" indent="0">
              <a:buNone/>
              <a:defRPr sz="2400" b="1" i="1">
                <a:solidFill>
                  <a:schemeClr val="bg1"/>
                </a:solidFill>
                <a:latin typeface="Source Sans Pro" panose="020B0503030403020204" pitchFamily="34" charset="77"/>
              </a:defRPr>
            </a:lvl5pPr>
          </a:lstStyle>
          <a:p>
            <a:pPr lvl="0"/>
            <a:r>
              <a:rPr lang="en-GB" noProof="0"/>
              <a:t>Click to edit Master text styles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7287BB0-CF1C-DC45-A763-61C5165A64D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8964" y="557130"/>
            <a:ext cx="1136547" cy="611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2267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Dark/L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ep 8">
            <a:extLst>
              <a:ext uri="{FF2B5EF4-FFF2-40B4-BE49-F238E27FC236}">
                <a16:creationId xmlns:a16="http://schemas.microsoft.com/office/drawing/2014/main" id="{B9FF3526-057D-E94B-8755-55A89E7D5D41}"/>
              </a:ext>
            </a:extLst>
          </p:cNvPr>
          <p:cNvGrpSpPr/>
          <p:nvPr userDrawn="1"/>
        </p:nvGrpSpPr>
        <p:grpSpPr>
          <a:xfrm>
            <a:off x="0" y="0"/>
            <a:ext cx="6041169" cy="6860067"/>
            <a:chOff x="1171741" y="-1"/>
            <a:chExt cx="6041169" cy="6860067"/>
          </a:xfrm>
        </p:grpSpPr>
        <p:sp>
          <p:nvSpPr>
            <p:cNvPr id="11" name="Rechthoek 9">
              <a:extLst>
                <a:ext uri="{FF2B5EF4-FFF2-40B4-BE49-F238E27FC236}">
                  <a16:creationId xmlns:a16="http://schemas.microsoft.com/office/drawing/2014/main" id="{3B6382B2-6C50-2046-8390-60BC9EB1EA75}"/>
                </a:ext>
              </a:extLst>
            </p:cNvPr>
            <p:cNvSpPr/>
            <p:nvPr/>
          </p:nvSpPr>
          <p:spPr>
            <a:xfrm>
              <a:off x="1171741" y="-1"/>
              <a:ext cx="4500282" cy="6860067"/>
            </a:xfrm>
            <a:prstGeom prst="rect">
              <a:avLst/>
            </a:prstGeom>
            <a:solidFill>
              <a:srgbClr val="3616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" name="Right Triangle 4">
              <a:extLst>
                <a:ext uri="{FF2B5EF4-FFF2-40B4-BE49-F238E27FC236}">
                  <a16:creationId xmlns:a16="http://schemas.microsoft.com/office/drawing/2014/main" id="{87CA684E-A37C-8E41-A7E5-2E57E3197130}"/>
                </a:ext>
              </a:extLst>
            </p:cNvPr>
            <p:cNvSpPr/>
            <p:nvPr/>
          </p:nvSpPr>
          <p:spPr>
            <a:xfrm rot="10800000" flipH="1">
              <a:off x="5672023" y="0"/>
              <a:ext cx="1540887" cy="6857999"/>
            </a:xfrm>
            <a:prstGeom prst="rtTriangle">
              <a:avLst/>
            </a:prstGeom>
            <a:solidFill>
              <a:srgbClr val="3616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C7D7F59-EAB5-464F-94F9-6E0C86013C7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1122363"/>
            <a:ext cx="4199965" cy="1757997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100000"/>
              </a:lnSpc>
              <a:defRPr sz="3000" b="1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 noProof="0" err="1"/>
              <a:t>Title</a:t>
            </a:r>
            <a:endParaRPr lang="nl-NL" noProof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64788A-9525-A345-AA96-FDB1B333761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3272853"/>
            <a:ext cx="3787588" cy="246277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400"/>
              </a:lnSpc>
              <a:buNone/>
              <a:defRPr sz="1600" b="1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noProof="0" err="1"/>
              <a:t>Subtitle</a:t>
            </a:r>
            <a:endParaRPr lang="nl-NL" noProof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4645BBF-2917-CD44-A37D-965323AB2932}"/>
              </a:ext>
            </a:extLst>
          </p:cNvPr>
          <p:cNvCxnSpPr/>
          <p:nvPr userDrawn="1"/>
        </p:nvCxnSpPr>
        <p:spPr>
          <a:xfrm>
            <a:off x="960743" y="3066157"/>
            <a:ext cx="1312752" cy="0"/>
          </a:xfrm>
          <a:prstGeom prst="line">
            <a:avLst/>
          </a:prstGeom>
          <a:ln w="19050">
            <a:solidFill>
              <a:srgbClr val="59C9DD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5939F36F-97F1-9246-8EBA-CC78543EF784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490447" y="0"/>
            <a:ext cx="4861765" cy="685799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500"/>
              </a:lnSpc>
              <a:spcBef>
                <a:spcPts val="600"/>
              </a:spcBef>
              <a:buNone/>
              <a:defRPr sz="2400" b="1" i="1">
                <a:solidFill>
                  <a:srgbClr val="36164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400" b="1" i="1">
                <a:solidFill>
                  <a:schemeClr val="bg1"/>
                </a:solidFill>
                <a:latin typeface="Source Sans Pro" panose="020B0503030403020204" pitchFamily="34" charset="77"/>
              </a:defRPr>
            </a:lvl2pPr>
            <a:lvl3pPr marL="914400" indent="0">
              <a:buNone/>
              <a:defRPr sz="2400" b="1" i="1">
                <a:solidFill>
                  <a:schemeClr val="bg1"/>
                </a:solidFill>
                <a:latin typeface="Source Sans Pro" panose="020B0503030403020204" pitchFamily="34" charset="77"/>
              </a:defRPr>
            </a:lvl3pPr>
            <a:lvl4pPr marL="1371600" indent="0">
              <a:buNone/>
              <a:defRPr sz="2400" b="1" i="1">
                <a:solidFill>
                  <a:schemeClr val="bg1"/>
                </a:solidFill>
                <a:latin typeface="Source Sans Pro" panose="020B0503030403020204" pitchFamily="34" charset="77"/>
              </a:defRPr>
            </a:lvl4pPr>
            <a:lvl5pPr marL="1828800" indent="0">
              <a:buNone/>
              <a:defRPr sz="2400" b="1" i="1">
                <a:solidFill>
                  <a:schemeClr val="bg1"/>
                </a:solidFill>
                <a:latin typeface="Source Sans Pro" panose="020B0503030403020204" pitchFamily="34" charset="77"/>
              </a:defRPr>
            </a:lvl5pPr>
          </a:lstStyle>
          <a:p>
            <a:pPr lvl="0"/>
            <a:r>
              <a:rPr lang="nl-NL" noProof="0" err="1"/>
              <a:t>Text</a:t>
            </a:r>
            <a:endParaRPr lang="nl-NL" noProof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2ADFC28-DA40-2D4A-B1C6-DFDBBF7920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8964" y="557130"/>
            <a:ext cx="1136547" cy="611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8462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/ Object - Dark">
    <p:bg>
      <p:bgPr>
        <a:solidFill>
          <a:srgbClr val="3616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ep 8">
            <a:extLst>
              <a:ext uri="{FF2B5EF4-FFF2-40B4-BE49-F238E27FC236}">
                <a16:creationId xmlns:a16="http://schemas.microsoft.com/office/drawing/2014/main" id="{B9FF3526-057D-E94B-8755-55A89E7D5D41}"/>
              </a:ext>
            </a:extLst>
          </p:cNvPr>
          <p:cNvGrpSpPr/>
          <p:nvPr userDrawn="1"/>
        </p:nvGrpSpPr>
        <p:grpSpPr>
          <a:xfrm>
            <a:off x="0" y="0"/>
            <a:ext cx="6041169" cy="6860067"/>
            <a:chOff x="1171741" y="-1"/>
            <a:chExt cx="6041169" cy="6860067"/>
          </a:xfrm>
        </p:grpSpPr>
        <p:sp>
          <p:nvSpPr>
            <p:cNvPr id="11" name="Rechthoek 9">
              <a:extLst>
                <a:ext uri="{FF2B5EF4-FFF2-40B4-BE49-F238E27FC236}">
                  <a16:creationId xmlns:a16="http://schemas.microsoft.com/office/drawing/2014/main" id="{3B6382B2-6C50-2046-8390-60BC9EB1EA75}"/>
                </a:ext>
              </a:extLst>
            </p:cNvPr>
            <p:cNvSpPr/>
            <p:nvPr/>
          </p:nvSpPr>
          <p:spPr>
            <a:xfrm>
              <a:off x="1171741" y="-1"/>
              <a:ext cx="4500282" cy="6860067"/>
            </a:xfrm>
            <a:prstGeom prst="rect">
              <a:avLst/>
            </a:prstGeom>
            <a:solidFill>
              <a:srgbClr val="3616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" name="Right Triangle 4">
              <a:extLst>
                <a:ext uri="{FF2B5EF4-FFF2-40B4-BE49-F238E27FC236}">
                  <a16:creationId xmlns:a16="http://schemas.microsoft.com/office/drawing/2014/main" id="{87CA684E-A37C-8E41-A7E5-2E57E3197130}"/>
                </a:ext>
              </a:extLst>
            </p:cNvPr>
            <p:cNvSpPr/>
            <p:nvPr/>
          </p:nvSpPr>
          <p:spPr>
            <a:xfrm rot="10800000" flipH="1">
              <a:off x="5672023" y="0"/>
              <a:ext cx="1540887" cy="6857999"/>
            </a:xfrm>
            <a:prstGeom prst="rtTriangle">
              <a:avLst/>
            </a:prstGeom>
            <a:solidFill>
              <a:srgbClr val="3616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82ADFC28-DA40-2D4A-B1C6-DFDBBF7920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8964" y="557130"/>
            <a:ext cx="1136547" cy="61127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C7D7F59-EAB5-464F-94F9-6E0C86013C7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1122363"/>
            <a:ext cx="4199965" cy="1757997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100000"/>
              </a:lnSpc>
              <a:defRPr sz="3000" b="1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 noProof="0" err="1"/>
              <a:t>Title</a:t>
            </a:r>
            <a:endParaRPr lang="nl-NL" noProof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64788A-9525-A345-AA96-FDB1B333761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3272853"/>
            <a:ext cx="3787588" cy="246277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400"/>
              </a:lnSpc>
              <a:buNone/>
              <a:defRPr sz="1600" b="1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noProof="0" err="1"/>
              <a:t>Subtitle</a:t>
            </a:r>
            <a:endParaRPr lang="nl-NL" noProof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4645BBF-2917-CD44-A37D-965323AB2932}"/>
              </a:ext>
            </a:extLst>
          </p:cNvPr>
          <p:cNvCxnSpPr/>
          <p:nvPr userDrawn="1"/>
        </p:nvCxnSpPr>
        <p:spPr>
          <a:xfrm>
            <a:off x="960743" y="3066157"/>
            <a:ext cx="1312752" cy="0"/>
          </a:xfrm>
          <a:prstGeom prst="line">
            <a:avLst/>
          </a:prstGeom>
          <a:ln w="19050">
            <a:solidFill>
              <a:srgbClr val="59C9DD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119EDCF-80A8-AA40-A653-AAD4E6015D8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544753" y="1122367"/>
            <a:ext cx="6461360" cy="461326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510764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/ object - L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D7F59-EAB5-464F-94F9-6E0C86013C7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1122363"/>
            <a:ext cx="4199965" cy="1757997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100000"/>
              </a:lnSpc>
              <a:defRPr sz="3000" b="1" i="1">
                <a:solidFill>
                  <a:srgbClr val="36164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 noProof="0" err="1"/>
              <a:t>Title</a:t>
            </a:r>
            <a:endParaRPr lang="nl-NL" noProof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64788A-9525-A345-AA96-FDB1B333761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3272853"/>
            <a:ext cx="3787588" cy="246277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400"/>
              </a:lnSpc>
              <a:buNone/>
              <a:defRPr sz="1600" b="1" i="1">
                <a:solidFill>
                  <a:srgbClr val="36164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noProof="0" err="1"/>
              <a:t>Subtitle</a:t>
            </a:r>
            <a:endParaRPr lang="nl-NL" noProof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4645BBF-2917-CD44-A37D-965323AB2932}"/>
              </a:ext>
            </a:extLst>
          </p:cNvPr>
          <p:cNvCxnSpPr/>
          <p:nvPr userDrawn="1"/>
        </p:nvCxnSpPr>
        <p:spPr>
          <a:xfrm>
            <a:off x="960743" y="3066157"/>
            <a:ext cx="1312752" cy="0"/>
          </a:xfrm>
          <a:prstGeom prst="line">
            <a:avLst/>
          </a:prstGeom>
          <a:ln w="19050">
            <a:solidFill>
              <a:srgbClr val="59C9DD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119EDCF-80A8-AA40-A653-AAD4E6015D8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544753" y="1122367"/>
            <a:ext cx="6647248" cy="461326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0" i="0">
                <a:solidFill>
                  <a:srgbClr val="36164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noProof="0"/>
              <a:t>Click to edit Master text styles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B527B6D-45C1-F148-A04F-2A4617A82C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8964" y="557130"/>
            <a:ext cx="1136547" cy="611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1007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shots desktop/mob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BC3AFCD-4C9B-D241-BC94-3928F485A2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55076" y="862413"/>
            <a:ext cx="9539491" cy="5958112"/>
          </a:xfrm>
          <a:prstGeom prst="rect">
            <a:avLst/>
          </a:prstGeom>
        </p:spPr>
      </p:pic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D3DB6FFB-629F-C24F-833A-EED2B82155C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14315" y="1287376"/>
            <a:ext cx="6570722" cy="409513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/>
              <a:t>1420x885px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08634F2-A69A-834D-9F4A-27A78F36CB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2559" y="2163712"/>
            <a:ext cx="2509417" cy="4259574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114A69A8-1745-1B48-8978-C2205C3DC6F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272300" y="209865"/>
            <a:ext cx="2727539" cy="797035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100000"/>
              </a:lnSpc>
              <a:defRPr sz="1800" b="1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 noProof="0" err="1"/>
              <a:t>Title</a:t>
            </a:r>
            <a:endParaRPr lang="nl-NL" noProof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6F891668-28F9-1640-A10A-F83B3DA4475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272300" y="1399393"/>
            <a:ext cx="2727539" cy="455169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000"/>
              </a:lnSpc>
              <a:spcBef>
                <a:spcPts val="40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noProof="0" err="1"/>
              <a:t>Text</a:t>
            </a:r>
            <a:endParaRPr lang="nl-NL" noProof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88EAA48-9DB0-9D4C-B4ED-F26F60F0D699}"/>
              </a:ext>
            </a:extLst>
          </p:cNvPr>
          <p:cNvCxnSpPr>
            <a:cxnSpLocks/>
          </p:cNvCxnSpPr>
          <p:nvPr userDrawn="1"/>
        </p:nvCxnSpPr>
        <p:spPr>
          <a:xfrm>
            <a:off x="9394843" y="1192697"/>
            <a:ext cx="1312752" cy="0"/>
          </a:xfrm>
          <a:prstGeom prst="line">
            <a:avLst/>
          </a:prstGeom>
          <a:ln w="19050">
            <a:solidFill>
              <a:srgbClr val="59C9DD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DD299A64-287E-1A4B-A17A-9B49EFAD30E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580495" y="2615914"/>
            <a:ext cx="1468564" cy="25975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 sz="1600"/>
              <a:t>375x667px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686689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shots mob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708634F2-A69A-834D-9F4A-27A78F36CB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7142" y="639641"/>
            <a:ext cx="3957716" cy="6717968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114A69A8-1745-1B48-8978-C2205C3DC6F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272300" y="209865"/>
            <a:ext cx="2727539" cy="797035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100000"/>
              </a:lnSpc>
              <a:defRPr sz="1800" b="1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 noProof="0" err="1"/>
              <a:t>Title</a:t>
            </a:r>
            <a:endParaRPr lang="nl-NL" noProof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6F891668-28F9-1640-A10A-F83B3DA4475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272300" y="1399393"/>
            <a:ext cx="2727539" cy="455169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000"/>
              </a:lnSpc>
              <a:spcBef>
                <a:spcPts val="40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noProof="0" err="1"/>
              <a:t>Text</a:t>
            </a:r>
            <a:endParaRPr lang="nl-NL" noProof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88EAA48-9DB0-9D4C-B4ED-F26F60F0D699}"/>
              </a:ext>
            </a:extLst>
          </p:cNvPr>
          <p:cNvCxnSpPr>
            <a:cxnSpLocks/>
          </p:cNvCxnSpPr>
          <p:nvPr userDrawn="1"/>
        </p:nvCxnSpPr>
        <p:spPr>
          <a:xfrm>
            <a:off x="9394843" y="1192697"/>
            <a:ext cx="1312752" cy="0"/>
          </a:xfrm>
          <a:prstGeom prst="line">
            <a:avLst/>
          </a:prstGeom>
          <a:ln w="19050">
            <a:solidFill>
              <a:srgbClr val="59C9DD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DD299A64-287E-1A4B-A17A-9B49EFAD30E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937930" y="1358128"/>
            <a:ext cx="2316139" cy="409677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 sz="1600"/>
              <a:t>375x667px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077780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shots desk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BC3AFCD-4C9B-D241-BC94-3928F485A21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93079" y="443098"/>
            <a:ext cx="10349919" cy="6464284"/>
          </a:xfrm>
          <a:prstGeom prst="rect">
            <a:avLst/>
          </a:prstGeom>
        </p:spPr>
      </p:pic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D3DB6FFB-629F-C24F-833A-EED2B82155C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271318" y="1153299"/>
            <a:ext cx="7108886" cy="443053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Screenshot 1420x885px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14A69A8-1745-1B48-8978-C2205C3DC6F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272300" y="209865"/>
            <a:ext cx="2727539" cy="797035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100000"/>
              </a:lnSpc>
              <a:defRPr sz="1800" b="1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 noProof="0" err="1"/>
              <a:t>Title</a:t>
            </a:r>
            <a:endParaRPr lang="nl-NL" noProof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6F891668-28F9-1640-A10A-F83B3DA4475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272300" y="1399393"/>
            <a:ext cx="2727539" cy="455169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000"/>
              </a:lnSpc>
              <a:spcBef>
                <a:spcPts val="400"/>
              </a:spcBef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noProof="0" err="1"/>
              <a:t>Text</a:t>
            </a:r>
            <a:endParaRPr lang="nl-NL" noProof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88EAA48-9DB0-9D4C-B4ED-F26F60F0D699}"/>
              </a:ext>
            </a:extLst>
          </p:cNvPr>
          <p:cNvCxnSpPr>
            <a:cxnSpLocks/>
          </p:cNvCxnSpPr>
          <p:nvPr userDrawn="1"/>
        </p:nvCxnSpPr>
        <p:spPr>
          <a:xfrm>
            <a:off x="9394843" y="1192697"/>
            <a:ext cx="1312752" cy="0"/>
          </a:xfrm>
          <a:prstGeom prst="line">
            <a:avLst/>
          </a:prstGeom>
          <a:ln w="19050">
            <a:solidFill>
              <a:srgbClr val="59C9DD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91193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D7F59-EAB5-464F-94F9-6E0C86013C7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199" y="1727205"/>
            <a:ext cx="9368481" cy="287365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ts val="5000"/>
              </a:lnSpc>
              <a:defRPr sz="3800" b="1" i="1">
                <a:solidFill>
                  <a:srgbClr val="36164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 noProof="0"/>
              <a:t>“quote”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64788A-9525-A345-AA96-FDB1B333761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4993352"/>
            <a:ext cx="4401312" cy="822562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100" b="1" i="1">
                <a:solidFill>
                  <a:srgbClr val="36164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noProof="0"/>
              <a:t>Name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4645BBF-2917-CD44-A37D-965323AB2932}"/>
              </a:ext>
            </a:extLst>
          </p:cNvPr>
          <p:cNvCxnSpPr/>
          <p:nvPr userDrawn="1"/>
        </p:nvCxnSpPr>
        <p:spPr>
          <a:xfrm>
            <a:off x="960743" y="4786655"/>
            <a:ext cx="1312752" cy="0"/>
          </a:xfrm>
          <a:prstGeom prst="line">
            <a:avLst/>
          </a:prstGeom>
          <a:ln w="19050">
            <a:solidFill>
              <a:srgbClr val="59C9DD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B42BB759-A8AD-F247-A6AC-7CEA98D183C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8964" y="557130"/>
            <a:ext cx="1136547" cy="611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6145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26026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 L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80502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9137" y="481243"/>
            <a:ext cx="8223538" cy="5482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6278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3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616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0F4A63C6-E23A-CE4C-815A-7EC539C980C6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671D22B-845B-944B-8CC4-F5C94AF07184}"/>
              </a:ext>
            </a:extLst>
          </p:cNvPr>
          <p:cNvPicPr>
            <a:picLocks noChangeAspect="1"/>
          </p:cNvPicPr>
          <p:nvPr userDrawn="1"/>
        </p:nvPicPr>
        <p:blipFill>
          <a:blip r:embed="rId23" cstate="print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1741" y="-1631220"/>
            <a:ext cx="3517476" cy="4647831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3CD38AAD-4373-C542-AEC2-D20A85131025}"/>
              </a:ext>
            </a:extLst>
          </p:cNvPr>
          <p:cNvSpPr txBox="1">
            <a:spLocks/>
          </p:cNvSpPr>
          <p:nvPr userDrawn="1"/>
        </p:nvSpPr>
        <p:spPr>
          <a:xfrm>
            <a:off x="7097536" y="0"/>
            <a:ext cx="4257522" cy="68579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i="1" kern="1200">
                <a:solidFill>
                  <a:srgbClr val="361647"/>
                </a:solidFill>
                <a:latin typeface="+mj-lt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pPr>
              <a:lnSpc>
                <a:spcPct val="150000"/>
              </a:lnSpc>
              <a:defRPr/>
            </a:pPr>
            <a:endParaRPr lang="en-US" sz="2400">
              <a:solidFill>
                <a:srgbClr val="FFFFFF"/>
              </a:solidFill>
              <a:latin typeface="Source Sans Pro"/>
              <a:cs typeface="Helvetica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C51EBC1-5277-734F-B25A-FCED365B0F34}"/>
              </a:ext>
            </a:extLst>
          </p:cNvPr>
          <p:cNvPicPr>
            <a:picLocks noChangeAspect="1"/>
          </p:cNvPicPr>
          <p:nvPr userDrawn="1"/>
        </p:nvPicPr>
        <p:blipFill>
          <a:blip r:embed="rId24"/>
          <a:stretch>
            <a:fillRect/>
          </a:stretch>
        </p:blipFill>
        <p:spPr>
          <a:xfrm>
            <a:off x="945944" y="6144039"/>
            <a:ext cx="770122" cy="200232"/>
          </a:xfrm>
          <a:prstGeom prst="rect">
            <a:avLst/>
          </a:prstGeom>
        </p:spPr>
      </p:pic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/>
              <a:t>Click to edit Master title style</a:t>
            </a:r>
            <a:endParaRPr lang="nl-NL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838200" y="2348237"/>
            <a:ext cx="10515600" cy="36442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82338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i="1" kern="120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b="1" kern="1200">
          <a:solidFill>
            <a:schemeClr val="accent6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1" kern="1200">
          <a:solidFill>
            <a:schemeClr val="accent6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1" kern="1200">
          <a:solidFill>
            <a:schemeClr val="accent6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b="1" kern="1200">
          <a:solidFill>
            <a:schemeClr val="accent6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b="1" kern="1200">
          <a:solidFill>
            <a:schemeClr val="accent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f_8Fyy6wn8o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jasonstcyr.com/2024/04/11/sugcon-europe-2024-day-one/" TargetMode="External"/><Relationship Id="rId7" Type="http://schemas.openxmlformats.org/officeDocument/2006/relationships/hyperlink" Target="https://www.youtube.com/@SUGCON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www.youtube.com/watch?v=f_8Fyy6wn8o" TargetMode="External"/><Relationship Id="rId5" Type="http://schemas.openxmlformats.org/officeDocument/2006/relationships/hyperlink" Target="https://sumitupadhyay.hashnode.dev/sitecore-sugcon-europe-2024-highlights" TargetMode="External"/><Relationship Id="rId4" Type="http://schemas.openxmlformats.org/officeDocument/2006/relationships/hyperlink" Target="https://jasonstcyr.com/2024/04/12/sugcon-europe-2024-day-two/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owl.excelsior.edu/educator-resources/owl-across-disciplines/owl-across-the-disciplines-grammar-and-usage/" TargetMode="Externa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4"/>
          <p:cNvSpPr>
            <a:spLocks noGrp="1"/>
          </p:cNvSpPr>
          <p:nvPr>
            <p:ph type="body" sz="quarter" idx="13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nl-NL" sz="1600" dirty="0"/>
              <a:t>11-May-2024</a:t>
            </a:r>
            <a:endParaRPr lang="en-US" sz="1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5AEC0E-7584-C0AD-4651-6F8FAEDFA07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995124" y="3975716"/>
            <a:ext cx="5878285" cy="433494"/>
          </a:xfrm>
        </p:spPr>
        <p:txBody>
          <a:bodyPr>
            <a:noAutofit/>
          </a:bodyPr>
          <a:lstStyle/>
          <a:p>
            <a:r>
              <a:rPr lang="nl-NL" sz="2800" dirty="0"/>
              <a:t> SUGCON EUROPE 2024 </a:t>
            </a:r>
            <a:r>
              <a:rPr lang="nl-NL" sz="2800" dirty="0" err="1"/>
              <a:t>Highlights</a:t>
            </a:r>
            <a:endParaRPr lang="nl-NL" sz="2800" dirty="0"/>
          </a:p>
          <a:p>
            <a:r>
              <a:rPr lang="en-US" sz="2000" dirty="0"/>
              <a:t>Sumit Upadhyay</a:t>
            </a:r>
          </a:p>
        </p:txBody>
      </p:sp>
    </p:spTree>
    <p:extLst>
      <p:ext uri="{BB962C8B-B14F-4D97-AF65-F5344CB8AC3E}">
        <p14:creationId xmlns:p14="http://schemas.microsoft.com/office/powerpoint/2010/main" val="37000996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39A90-011C-CB9E-1AC0-E49612FBA9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4199965" cy="1757997"/>
          </a:xfrm>
        </p:spPr>
        <p:txBody>
          <a:bodyPr anchor="b">
            <a:normAutofit/>
          </a:bodyPr>
          <a:lstStyle/>
          <a:p>
            <a:r>
              <a:rPr lang="en-GB" dirty="0"/>
              <a:t>Agenda</a:t>
            </a: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801FC7A8-58F9-A43F-E914-8259C31D5A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90447" y="0"/>
            <a:ext cx="4861765" cy="685799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Introduction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SUGCON: What and Why?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SUGCON Europe 2024 Agenda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Dave </a:t>
            </a:r>
            <a:r>
              <a:rPr lang="en-US" dirty="0" err="1"/>
              <a:t>O’Flanagan</a:t>
            </a:r>
            <a:r>
              <a:rPr lang="en-US" dirty="0"/>
              <a:t> Keynote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Key Takeaways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Resources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Q &amp; 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Thank you! </a:t>
            </a:r>
          </a:p>
          <a:p>
            <a:pPr marL="0" indent="0">
              <a:spcBef>
                <a:spcPts val="400"/>
              </a:spcBef>
              <a:buNone/>
            </a:pPr>
            <a:endParaRPr lang="en-GB" b="0" dirty="0"/>
          </a:p>
        </p:txBody>
      </p:sp>
    </p:spTree>
    <p:extLst>
      <p:ext uri="{BB962C8B-B14F-4D97-AF65-F5344CB8AC3E}">
        <p14:creationId xmlns:p14="http://schemas.microsoft.com/office/powerpoint/2010/main" val="5968253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A458E-D323-DA9A-47B5-2DF9441D6E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4199965" cy="1757997"/>
          </a:xfrm>
        </p:spPr>
        <p:txBody>
          <a:bodyPr anchor="b">
            <a:normAutofit/>
          </a:bodyPr>
          <a:lstStyle/>
          <a:p>
            <a:r>
              <a:rPr lang="en-US" dirty="0"/>
              <a:t>Introduction</a:t>
            </a:r>
            <a:endParaRPr lang="en-NL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55CB90-DB31-7269-C327-B7A46C2C55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272853"/>
            <a:ext cx="3787588" cy="3034429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Sumit Upadhyay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Software Engineer at </a:t>
            </a:r>
            <a:r>
              <a:rPr lang="en-GB" dirty="0" err="1"/>
              <a:t>Iquality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11+ years of IT Experience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Sitecore MVP Technology 2024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Sitecore, .NET, Azure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Sitecore 8, 9, 10 Certified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endParaRPr lang="en-NL" dirty="0"/>
          </a:p>
        </p:txBody>
      </p:sp>
      <p:pic>
        <p:nvPicPr>
          <p:cNvPr id="6" name="Content Placeholder 5" descr="A person wearing glasses and a plaid shirt&#10;&#10;Description automatically generated">
            <a:extLst>
              <a:ext uri="{FF2B5EF4-FFF2-40B4-BE49-F238E27FC236}">
                <a16:creationId xmlns:a16="http://schemas.microsoft.com/office/drawing/2014/main" id="{3070EE8B-30B3-CC9C-A180-5AA1B833C339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29" r="14179"/>
          <a:stretch/>
        </p:blipFill>
        <p:spPr>
          <a:xfrm>
            <a:off x="6490447" y="10"/>
            <a:ext cx="4861765" cy="6857989"/>
          </a:xfrm>
          <a:noFill/>
        </p:spPr>
      </p:pic>
    </p:spTree>
    <p:extLst>
      <p:ext uri="{BB962C8B-B14F-4D97-AF65-F5344CB8AC3E}">
        <p14:creationId xmlns:p14="http://schemas.microsoft.com/office/powerpoint/2010/main" val="26916603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BCFF3-D075-A383-CA42-1DB505C5AB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1" y="1347019"/>
            <a:ext cx="2140974" cy="953729"/>
          </a:xfrm>
        </p:spPr>
        <p:txBody>
          <a:bodyPr anchor="b">
            <a:normAutofit/>
          </a:bodyPr>
          <a:lstStyle/>
          <a:p>
            <a:r>
              <a:rPr lang="en-US" dirty="0"/>
              <a:t>SUGCON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8600B8-072F-D621-03D9-D37162D18F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084" y="2438400"/>
            <a:ext cx="11056146" cy="345998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768084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BCFF3-D075-A383-CA42-1DB505C5AB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360967"/>
            <a:ext cx="4199965" cy="1519393"/>
          </a:xfrm>
        </p:spPr>
        <p:txBody>
          <a:bodyPr anchor="b">
            <a:normAutofit/>
          </a:bodyPr>
          <a:lstStyle/>
          <a:p>
            <a:r>
              <a:rPr lang="en-US" dirty="0"/>
              <a:t>SUGCON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EDC1D9-0558-2045-EBDE-C52D9CD941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0605" y="442310"/>
            <a:ext cx="3101162" cy="283054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9647456-B88E-5709-F50E-FC9801E5E1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6308" y="444381"/>
            <a:ext cx="2951133" cy="28284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E1B7E6E-1623-4A91-DBF7-5049011780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0605" y="3585150"/>
            <a:ext cx="3101162" cy="290687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6079F03-FE5D-46BD-3FCC-C44886B4B0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26308" y="3676888"/>
            <a:ext cx="2951132" cy="2766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7878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39A90-011C-CB9E-1AC0-E49612FBA9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4199965" cy="1757997"/>
          </a:xfrm>
        </p:spPr>
        <p:txBody>
          <a:bodyPr anchor="b">
            <a:normAutofit/>
          </a:bodyPr>
          <a:lstStyle/>
          <a:p>
            <a:r>
              <a:rPr lang="en-GB" dirty="0"/>
              <a:t>Why Attend SUGCON?</a:t>
            </a: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801FC7A8-58F9-A43F-E914-8259C31D5A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90447" y="0"/>
            <a:ext cx="4861765" cy="685799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 community event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Great Sessions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Technical and Marketing Tracks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CEO Keynote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Roadmap insights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Networking</a:t>
            </a:r>
          </a:p>
          <a:p>
            <a:pPr marL="0" indent="0">
              <a:spcBef>
                <a:spcPts val="400"/>
              </a:spcBef>
              <a:buNone/>
            </a:pPr>
            <a:endParaRPr lang="en-GB" b="0" dirty="0"/>
          </a:p>
        </p:txBody>
      </p:sp>
    </p:spTree>
    <p:extLst>
      <p:ext uri="{BB962C8B-B14F-4D97-AF65-F5344CB8AC3E}">
        <p14:creationId xmlns:p14="http://schemas.microsoft.com/office/powerpoint/2010/main" val="24675657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BCFF3-D075-A383-CA42-1DB505C5AB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199" y="1727205"/>
            <a:ext cx="9368481" cy="2873654"/>
          </a:xfrm>
        </p:spPr>
        <p:txBody>
          <a:bodyPr anchor="b">
            <a:normAutofit/>
          </a:bodyPr>
          <a:lstStyle/>
          <a:p>
            <a:r>
              <a:rPr lang="en-US" dirty="0"/>
              <a:t>SUGCON 2024 Agenda</a:t>
            </a:r>
          </a:p>
        </p:txBody>
      </p:sp>
    </p:spTree>
    <p:extLst>
      <p:ext uri="{BB962C8B-B14F-4D97-AF65-F5344CB8AC3E}">
        <p14:creationId xmlns:p14="http://schemas.microsoft.com/office/powerpoint/2010/main" val="39764286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BCFF3-D075-A383-CA42-1DB505C5AB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199" y="1727205"/>
            <a:ext cx="9368481" cy="2873654"/>
          </a:xfrm>
        </p:spPr>
        <p:txBody>
          <a:bodyPr anchor="b">
            <a:normAutofit/>
          </a:bodyPr>
          <a:lstStyle/>
          <a:p>
            <a:r>
              <a:rPr lang="en-US" dirty="0"/>
              <a:t>Keynote from Dave</a:t>
            </a:r>
          </a:p>
        </p:txBody>
      </p:sp>
    </p:spTree>
    <p:extLst>
      <p:ext uri="{BB962C8B-B14F-4D97-AF65-F5344CB8AC3E}">
        <p14:creationId xmlns:p14="http://schemas.microsoft.com/office/powerpoint/2010/main" val="5749015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BCFF3-D075-A383-CA42-1DB505C5AB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4199965" cy="1757997"/>
          </a:xfrm>
        </p:spPr>
        <p:txBody>
          <a:bodyPr anchor="b">
            <a:normAutofit/>
          </a:bodyPr>
          <a:lstStyle/>
          <a:p>
            <a:r>
              <a:rPr lang="en-US" dirty="0"/>
              <a:t>Keynote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4FA494-5031-F0A5-8D5D-0C6E298E61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272853"/>
            <a:ext cx="4350488" cy="3096049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XM/XP going no where!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Product, People and Ecosystem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Simplify, Choice, Innovate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Sitecore 10.4 Announcement</a:t>
            </a:r>
          </a:p>
        </p:txBody>
      </p:sp>
      <p:pic>
        <p:nvPicPr>
          <p:cNvPr id="5" name="Picture 4" descr="A person walking on a stage&#10;&#10;Description automatically generated">
            <a:extLst>
              <a:ext uri="{FF2B5EF4-FFF2-40B4-BE49-F238E27FC236}">
                <a16:creationId xmlns:a16="http://schemas.microsoft.com/office/drawing/2014/main" id="{3CDDD22B-6CCE-8AF6-83A4-1592F43FB44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94" r="-2" b="23954"/>
          <a:stretch/>
        </p:blipFill>
        <p:spPr>
          <a:xfrm>
            <a:off x="5544753" y="1122367"/>
            <a:ext cx="6647248" cy="461326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679920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BCFF3-D075-A383-CA42-1DB505C5AB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4199965" cy="1757997"/>
          </a:xfrm>
        </p:spPr>
        <p:txBody>
          <a:bodyPr anchor="b">
            <a:normAutofit/>
          </a:bodyPr>
          <a:lstStyle/>
          <a:p>
            <a:r>
              <a:rPr lang="en-US" dirty="0"/>
              <a:t>Takeaways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4FA494-5031-F0A5-8D5D-0C6E298E61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272853"/>
            <a:ext cx="4350488" cy="3096049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Not everyone wants to move to XM Cloud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More and longer support for DXP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Analogy with Electric and Combustible vehicles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Need of the hour: Hybrid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AF3B3BE-4389-4D8B-5C53-A8E138644C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2776" y="772147"/>
            <a:ext cx="6609224" cy="5313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2589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BCFF3-D075-A383-CA42-1DB505C5AB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4199965" cy="1757997"/>
          </a:xfrm>
        </p:spPr>
        <p:txBody>
          <a:bodyPr anchor="b">
            <a:normAutofit/>
          </a:bodyPr>
          <a:lstStyle/>
          <a:p>
            <a:r>
              <a:rPr lang="en-US" dirty="0"/>
              <a:t>Keynote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4FA494-5031-F0A5-8D5D-0C6E298E61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272853"/>
            <a:ext cx="4350488" cy="3096049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Roger Connolly, Sitecore Chief Product Officer (CPO), talked about AI in Sitecore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Include AI in every aspect of the product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Keynote video by Nabil: </a:t>
            </a:r>
            <a:r>
              <a:rPr lang="en-US" dirty="0">
                <a:hlinkClick r:id="rId3"/>
              </a:rPr>
              <a:t>https://www.youtube.com/watch?v=f_8Fyy6wn8o</a:t>
            </a:r>
            <a:r>
              <a:rPr lang="en-US" dirty="0"/>
              <a:t>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5862065-4519-652A-0CB4-3CD06F7F66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1340" y="1181518"/>
            <a:ext cx="6790660" cy="4734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3797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BCFF3-D075-A383-CA42-1DB505C5AB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199" y="1727205"/>
            <a:ext cx="9368481" cy="2873654"/>
          </a:xfrm>
        </p:spPr>
        <p:txBody>
          <a:bodyPr anchor="b">
            <a:normAutofit/>
          </a:bodyPr>
          <a:lstStyle/>
          <a:p>
            <a:r>
              <a:rPr lang="en-US" dirty="0"/>
              <a:t>Key Takeaways</a:t>
            </a:r>
          </a:p>
        </p:txBody>
      </p:sp>
    </p:spTree>
    <p:extLst>
      <p:ext uri="{BB962C8B-B14F-4D97-AF65-F5344CB8AC3E}">
        <p14:creationId xmlns:p14="http://schemas.microsoft.com/office/powerpoint/2010/main" val="6034699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BCFF3-D075-A383-CA42-1DB505C5AB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4199965" cy="1757997"/>
          </a:xfrm>
        </p:spPr>
        <p:txBody>
          <a:bodyPr anchor="b">
            <a:normAutofit/>
          </a:bodyPr>
          <a:lstStyle/>
          <a:p>
            <a:r>
              <a:rPr lang="en-US" dirty="0"/>
              <a:t>Takeaways: DXP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4FA494-5031-F0A5-8D5D-0C6E298E61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272853"/>
            <a:ext cx="3787588" cy="2462775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Updates to be released as Sitecore modules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Faster adoption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 need for full blown upgrade project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70040D9-FC86-BED2-DA64-E8F413C27E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4753" y="2390366"/>
            <a:ext cx="6647248" cy="334526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39823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BCFF3-D075-A383-CA42-1DB505C5AB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4199965" cy="1757997"/>
          </a:xfrm>
        </p:spPr>
        <p:txBody>
          <a:bodyPr anchor="b">
            <a:normAutofit/>
          </a:bodyPr>
          <a:lstStyle/>
          <a:p>
            <a:r>
              <a:rPr lang="en-US" dirty="0"/>
              <a:t>Takeaways: DXP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4FA494-5031-F0A5-8D5D-0C6E298E61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272853"/>
            <a:ext cx="3787588" cy="2462775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DXP Roadmap items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Focus on composable integrations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Feature enhancements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94E863F-9522-7F6E-CDC7-00F745C2DC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5097" y="1796978"/>
            <a:ext cx="7696903" cy="393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7854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BCFF3-D075-A383-CA42-1DB505C5AB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4199965" cy="1757997"/>
          </a:xfrm>
        </p:spPr>
        <p:txBody>
          <a:bodyPr anchor="b">
            <a:normAutofit/>
          </a:bodyPr>
          <a:lstStyle/>
          <a:p>
            <a:r>
              <a:rPr lang="en-US" dirty="0"/>
              <a:t>Takeaways: DXP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4FA494-5031-F0A5-8D5D-0C6E298E61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272853"/>
            <a:ext cx="3787588" cy="2462775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Codeless Schema Extensions for no code personalization rules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More flexibility when adding personalization rules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Released with 10.4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762F794-AF61-2A39-3A15-D52648C969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9439" y="1818967"/>
            <a:ext cx="7482561" cy="3815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5883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BCFF3-D075-A383-CA42-1DB505C5AB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4199965" cy="1757997"/>
          </a:xfrm>
        </p:spPr>
        <p:txBody>
          <a:bodyPr anchor="b">
            <a:normAutofit/>
          </a:bodyPr>
          <a:lstStyle/>
          <a:p>
            <a:r>
              <a:rPr lang="en-US" dirty="0"/>
              <a:t>Takeaways: DXP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4FA494-5031-F0A5-8D5D-0C6E298E61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272853"/>
            <a:ext cx="3787588" cy="2462775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Lot of work put into integrate AI into the DXP platform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5 AI use cases identified to integrate in the DXP platform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Enabling Bring-your-own-AI in progress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9C8BD7F-6621-EFEE-37EB-42F87DE18F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0800" y="1789470"/>
            <a:ext cx="6971200" cy="3834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5383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BCFF3-D075-A383-CA42-1DB505C5AB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4199965" cy="1757997"/>
          </a:xfrm>
        </p:spPr>
        <p:txBody>
          <a:bodyPr anchor="b">
            <a:normAutofit/>
          </a:bodyPr>
          <a:lstStyle/>
          <a:p>
            <a:r>
              <a:rPr lang="en-US" dirty="0"/>
              <a:t>Takeaways: DXP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4FA494-5031-F0A5-8D5D-0C6E298E61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272853"/>
            <a:ext cx="3329763" cy="2462775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Release Timeline DXP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Some features to be released for Sitecore 9 as well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440488-3DDD-93ED-8A1B-93956D5DB1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5553" y="1022555"/>
            <a:ext cx="7896448" cy="460149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282415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39A90-011C-CB9E-1AC0-E49612FBA9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538385"/>
            <a:ext cx="4831080" cy="1757997"/>
          </a:xfrm>
        </p:spPr>
        <p:txBody>
          <a:bodyPr anchor="b">
            <a:normAutofit/>
          </a:bodyPr>
          <a:lstStyle/>
          <a:p>
            <a:r>
              <a:rPr lang="en-GB" dirty="0"/>
              <a:t>Summary</a:t>
            </a: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801FC7A8-58F9-A43F-E914-8259C31D5A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199" y="2688875"/>
            <a:ext cx="10793819" cy="3137767"/>
          </a:xfrm>
        </p:spPr>
        <p:txBody>
          <a:bodyPr vert="horz" lIns="91440" tIns="45720" rIns="91440" bIns="45720" rtlCol="0">
            <a:normAutofit/>
          </a:bodyPr>
          <a:lstStyle/>
          <a:p>
            <a:pPr marL="285750" indent="-28575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US" sz="1700" dirty="0"/>
              <a:t>DXP will continue to grow</a:t>
            </a:r>
          </a:p>
          <a:p>
            <a:pPr marL="285750" indent="-28575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US" sz="1700" dirty="0"/>
              <a:t>Making it easier to integrate the SaaS products  </a:t>
            </a:r>
          </a:p>
          <a:p>
            <a:pPr marL="285750" indent="-28575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US" sz="1700" dirty="0"/>
              <a:t>Longer version support means no more pushing customers to upgrade</a:t>
            </a:r>
          </a:p>
          <a:p>
            <a:pPr marL="285750" indent="-28575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US" sz="1700" dirty="0"/>
              <a:t>Streamlining the UI with the rest of the product portfolio</a:t>
            </a:r>
          </a:p>
          <a:p>
            <a:pPr marL="0" indent="0">
              <a:lnSpc>
                <a:spcPct val="140000"/>
              </a:lnSpc>
              <a:spcBef>
                <a:spcPts val="400"/>
              </a:spcBef>
              <a:buNone/>
            </a:pPr>
            <a:endParaRPr lang="en-GB" sz="1700" b="0" dirty="0"/>
          </a:p>
        </p:txBody>
      </p:sp>
    </p:spTree>
    <p:extLst>
      <p:ext uri="{BB962C8B-B14F-4D97-AF65-F5344CB8AC3E}">
        <p14:creationId xmlns:p14="http://schemas.microsoft.com/office/powerpoint/2010/main" val="26391231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BCFF3-D075-A383-CA42-1DB505C5AB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4199965" cy="1757997"/>
          </a:xfrm>
        </p:spPr>
        <p:txBody>
          <a:bodyPr anchor="b">
            <a:normAutofit/>
          </a:bodyPr>
          <a:lstStyle/>
          <a:p>
            <a:r>
              <a:rPr lang="en-US" dirty="0"/>
              <a:t>Takeaways: XM Cloud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4FA494-5031-F0A5-8D5D-0C6E298E61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272853"/>
            <a:ext cx="3787588" cy="2462775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Improved Developer Experience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Even though Sitecore have released XM Cloud, they are ready to reevaluate it and design it based on these principles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FBAFAC-2D48-7785-BDA5-31EA35EA3E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869" y="1352314"/>
            <a:ext cx="6857131" cy="4013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6581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BCFF3-D075-A383-CA42-1DB505C5AB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4199965" cy="1757997"/>
          </a:xfrm>
        </p:spPr>
        <p:txBody>
          <a:bodyPr anchor="b">
            <a:normAutofit/>
          </a:bodyPr>
          <a:lstStyle/>
          <a:p>
            <a:r>
              <a:rPr lang="en-US" dirty="0"/>
              <a:t>Takeaways: XM Cloud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4FA494-5031-F0A5-8D5D-0C6E298E61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272853"/>
            <a:ext cx="3787588" cy="2462775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Move everything into Pages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Provide Framework agnostic way of working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Currently separate code for React, Angular, </a:t>
            </a:r>
            <a:r>
              <a:rPr lang="en-US" dirty="0" err="1"/>
              <a:t>etc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4B42244-B3FB-0A55-3A14-A38C8B8386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4854" y="891320"/>
            <a:ext cx="6767146" cy="507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5650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BCFF3-D075-A383-CA42-1DB505C5AB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4199965" cy="1757997"/>
          </a:xfrm>
        </p:spPr>
        <p:txBody>
          <a:bodyPr anchor="b">
            <a:normAutofit/>
          </a:bodyPr>
          <a:lstStyle/>
          <a:p>
            <a:r>
              <a:rPr lang="en-US" dirty="0"/>
              <a:t>Takeaways: XM Cloud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4FA494-5031-F0A5-8D5D-0C6E298E61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272853"/>
            <a:ext cx="3787588" cy="2462775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Simplify the Starter kit for XM Cloud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Move everything into the SDK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Remove upgrade friction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5B823F5-16B1-F536-F2F8-37786D9B5F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8165" y="796304"/>
            <a:ext cx="7153835" cy="5027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713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BCFF3-D075-A383-CA42-1DB505C5AB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4199965" cy="1757997"/>
          </a:xfrm>
        </p:spPr>
        <p:txBody>
          <a:bodyPr anchor="b">
            <a:normAutofit/>
          </a:bodyPr>
          <a:lstStyle/>
          <a:p>
            <a:r>
              <a:rPr lang="en-US" dirty="0"/>
              <a:t>Takeaways: XM Cloud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4FA494-5031-F0A5-8D5D-0C6E298E61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272853"/>
            <a:ext cx="3787588" cy="2462775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Making the framework runtime agnostic so that you can run on server runtime, edge runtime, </a:t>
            </a:r>
            <a:r>
              <a:rPr lang="en-US" dirty="0" err="1"/>
              <a:t>etc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2596CA-27DD-2B3A-5BAF-2D96790CFC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8165" y="590380"/>
            <a:ext cx="7153835" cy="5364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7379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BCFF3-D075-A383-CA42-1DB505C5AB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4199965" cy="1757997"/>
          </a:xfrm>
        </p:spPr>
        <p:txBody>
          <a:bodyPr anchor="b">
            <a:normAutofit/>
          </a:bodyPr>
          <a:lstStyle/>
          <a:p>
            <a:r>
              <a:rPr lang="en-US" dirty="0"/>
              <a:t>Takeaways: XM Cloud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4FA494-5031-F0A5-8D5D-0C6E298E61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272853"/>
            <a:ext cx="3787588" cy="2462775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Resolve problem of Edit Frames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Plugin architecture for application customization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0C9189E-7DFF-E7C0-1AFE-C17878292A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0897" y="1199534"/>
            <a:ext cx="7171103" cy="4698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1547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BCFF3-D075-A383-CA42-1DB505C5AB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4199965" cy="1757997"/>
          </a:xfrm>
        </p:spPr>
        <p:txBody>
          <a:bodyPr anchor="b">
            <a:normAutofit/>
          </a:bodyPr>
          <a:lstStyle/>
          <a:p>
            <a:r>
              <a:rPr lang="en-US" dirty="0"/>
              <a:t>Takeaways: XM Cloud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4FA494-5031-F0A5-8D5D-0C6E298E61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272853"/>
            <a:ext cx="3787588" cy="2462775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Improve development with </a:t>
            </a:r>
            <a:r>
              <a:rPr lang="en-US" dirty="0" err="1"/>
              <a:t>GraphQL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New APIs for Sites, Pages, Components and Items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6860FC-8780-5C0C-87BC-3ADBB4EDED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7749" y="1122363"/>
            <a:ext cx="6584251" cy="4892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5843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BCFF3-D075-A383-CA42-1DB505C5AB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4199965" cy="1757997"/>
          </a:xfrm>
        </p:spPr>
        <p:txBody>
          <a:bodyPr anchor="b">
            <a:normAutofit/>
          </a:bodyPr>
          <a:lstStyle/>
          <a:p>
            <a:r>
              <a:rPr lang="en-US" dirty="0"/>
              <a:t>Takeaways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4FA494-5031-F0A5-8D5D-0C6E298E61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272853"/>
            <a:ext cx="3787588" cy="2462775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Course to help ‘old’ traditional Sitecore MVC developers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Also, provide training for frontend </a:t>
            </a:r>
            <a:r>
              <a:rPr lang="en-US" dirty="0" err="1"/>
              <a:t>devs</a:t>
            </a:r>
            <a:r>
              <a:rPr lang="en-US" dirty="0"/>
              <a:t> who are completely new to Sitecore development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9C9E85-2D16-C918-08A3-0F21FC373C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5354" y="1122363"/>
            <a:ext cx="5306646" cy="4819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8969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39A90-011C-CB9E-1AC0-E49612FBA9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538385"/>
            <a:ext cx="4831080" cy="1757997"/>
          </a:xfrm>
        </p:spPr>
        <p:txBody>
          <a:bodyPr anchor="b">
            <a:normAutofit/>
          </a:bodyPr>
          <a:lstStyle/>
          <a:p>
            <a:r>
              <a:rPr lang="en-GB" dirty="0"/>
              <a:t>Summary</a:t>
            </a: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801FC7A8-58F9-A43F-E914-8259C31D5A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199" y="2688875"/>
            <a:ext cx="10793819" cy="3137767"/>
          </a:xfrm>
        </p:spPr>
        <p:txBody>
          <a:bodyPr vert="horz" lIns="91440" tIns="45720" rIns="91440" bIns="45720" rtlCol="0">
            <a:normAutofit/>
          </a:bodyPr>
          <a:lstStyle/>
          <a:p>
            <a:pPr marL="285750" indent="-28575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US" sz="1700" dirty="0"/>
              <a:t>Reduce the pain points of development</a:t>
            </a:r>
          </a:p>
          <a:p>
            <a:pPr marL="285750" indent="-28575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US" sz="1700" dirty="0"/>
              <a:t>Eliminate the reliance on single framework</a:t>
            </a:r>
          </a:p>
          <a:p>
            <a:pPr marL="285750" indent="-28575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US" sz="1700" dirty="0"/>
              <a:t>Single starter kit for all the frameworks</a:t>
            </a:r>
          </a:p>
          <a:p>
            <a:pPr marL="285750" indent="-285750">
              <a:lnSpc>
                <a:spcPct val="140000"/>
              </a:lnSpc>
              <a:buFont typeface="Arial" panose="020B0604020202020204" pitchFamily="34" charset="0"/>
              <a:buChar char="•"/>
            </a:pPr>
            <a:endParaRPr lang="en-US" sz="1700" dirty="0"/>
          </a:p>
          <a:p>
            <a:pPr marL="0" indent="0">
              <a:lnSpc>
                <a:spcPct val="140000"/>
              </a:lnSpc>
              <a:spcBef>
                <a:spcPts val="400"/>
              </a:spcBef>
              <a:buNone/>
            </a:pPr>
            <a:endParaRPr lang="en-GB" sz="1700" b="0" dirty="0"/>
          </a:p>
        </p:txBody>
      </p:sp>
    </p:spTree>
    <p:extLst>
      <p:ext uri="{BB962C8B-B14F-4D97-AF65-F5344CB8AC3E}">
        <p14:creationId xmlns:p14="http://schemas.microsoft.com/office/powerpoint/2010/main" val="28209083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BCFF3-D075-A383-CA42-1DB505C5AB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4199965" cy="1757997"/>
          </a:xfrm>
        </p:spPr>
        <p:txBody>
          <a:bodyPr anchor="b">
            <a:normAutofit/>
          </a:bodyPr>
          <a:lstStyle/>
          <a:p>
            <a:r>
              <a:rPr lang="en-US" dirty="0"/>
              <a:t>Organizers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4FA494-5031-F0A5-8D5D-0C6E298E61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272853"/>
            <a:ext cx="3787588" cy="2462775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Thank you to the organizers</a:t>
            </a:r>
          </a:p>
        </p:txBody>
      </p:sp>
      <p:pic>
        <p:nvPicPr>
          <p:cNvPr id="6" name="Picture 5" descr="A group of people on a stage&#10;&#10;Description automatically generated">
            <a:extLst>
              <a:ext uri="{FF2B5EF4-FFF2-40B4-BE49-F238E27FC236}">
                <a16:creationId xmlns:a16="http://schemas.microsoft.com/office/drawing/2014/main" id="{C8FA38C0-734A-E831-6C9C-A49D527573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882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4700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39A90-011C-CB9E-1AC0-E49612FBA9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538385"/>
            <a:ext cx="4831080" cy="1757997"/>
          </a:xfrm>
        </p:spPr>
        <p:txBody>
          <a:bodyPr anchor="b">
            <a:normAutofit/>
          </a:bodyPr>
          <a:lstStyle/>
          <a:p>
            <a:r>
              <a:rPr lang="en-GB" dirty="0"/>
              <a:t>Resources</a:t>
            </a: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801FC7A8-58F9-A43F-E914-8259C31D5A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199" y="2688875"/>
            <a:ext cx="10793819" cy="3137767"/>
          </a:xfrm>
        </p:spPr>
        <p:txBody>
          <a:bodyPr vert="horz" lIns="91440" tIns="45720" rIns="91440" bIns="45720" rtlCol="0">
            <a:normAutofit/>
          </a:bodyPr>
          <a:lstStyle/>
          <a:p>
            <a:pPr marL="285750" indent="-28575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US" sz="1700" dirty="0">
                <a:hlinkClick r:id="rId3"/>
              </a:rPr>
              <a:t>Jason St-Cyr SUGCON Europe 2024 – Day One</a:t>
            </a:r>
            <a:r>
              <a:rPr lang="en-US" sz="1700" dirty="0"/>
              <a:t> </a:t>
            </a:r>
          </a:p>
          <a:p>
            <a:pPr marL="285750" indent="-28575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US" sz="1700" dirty="0">
                <a:hlinkClick r:id="rId4"/>
              </a:rPr>
              <a:t>Jason St-Cyr SUGCON Europe 2024 – Day Two</a:t>
            </a:r>
            <a:r>
              <a:rPr lang="en-US" sz="1700" dirty="0"/>
              <a:t> </a:t>
            </a:r>
          </a:p>
          <a:p>
            <a:pPr marL="285750" indent="-28575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US" sz="1700" dirty="0">
                <a:hlinkClick r:id="rId5"/>
              </a:rPr>
              <a:t>Sumit Upadhyay - Sitecore-sugcon-europe-2024-highlights</a:t>
            </a:r>
            <a:r>
              <a:rPr lang="en-US" sz="1700" dirty="0"/>
              <a:t> </a:t>
            </a:r>
          </a:p>
          <a:p>
            <a:pPr marL="285750" indent="-28575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US" sz="1700" dirty="0">
                <a:hlinkClick r:id="rId6"/>
              </a:rPr>
              <a:t>Dave </a:t>
            </a:r>
            <a:r>
              <a:rPr lang="en-US" sz="1700" dirty="0" err="1">
                <a:hlinkClick r:id="rId6"/>
              </a:rPr>
              <a:t>O’Flanagan</a:t>
            </a:r>
            <a:r>
              <a:rPr lang="en-US" sz="1700" dirty="0">
                <a:hlinkClick r:id="rId6"/>
              </a:rPr>
              <a:t> Keynote by Nabil </a:t>
            </a:r>
            <a:r>
              <a:rPr lang="en-US" sz="1700" dirty="0" err="1">
                <a:hlinkClick r:id="rId6"/>
              </a:rPr>
              <a:t>Orfali</a:t>
            </a:r>
            <a:r>
              <a:rPr lang="en-US" sz="1700" dirty="0"/>
              <a:t> </a:t>
            </a:r>
          </a:p>
          <a:p>
            <a:pPr marL="285750" indent="-28575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US" sz="1700" dirty="0">
                <a:hlinkClick r:id="rId7"/>
              </a:rPr>
              <a:t>SUGCON YouTube Channel</a:t>
            </a:r>
            <a:r>
              <a:rPr lang="en-US" sz="1700" dirty="0"/>
              <a:t> </a:t>
            </a:r>
          </a:p>
          <a:p>
            <a:pPr marL="0" indent="0">
              <a:lnSpc>
                <a:spcPct val="140000"/>
              </a:lnSpc>
              <a:spcBef>
                <a:spcPts val="400"/>
              </a:spcBef>
              <a:buNone/>
            </a:pPr>
            <a:endParaRPr lang="en-GB" sz="1700" b="0" dirty="0"/>
          </a:p>
        </p:txBody>
      </p:sp>
    </p:spTree>
    <p:extLst>
      <p:ext uri="{BB962C8B-B14F-4D97-AF65-F5344CB8AC3E}">
        <p14:creationId xmlns:p14="http://schemas.microsoft.com/office/powerpoint/2010/main" val="16642381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BCFF3-D075-A383-CA42-1DB505C5ABE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pic>
        <p:nvPicPr>
          <p:cNvPr id="4" name="Picture 3" descr="A person leaning on a question mark&#10;&#10;Description automatically generated">
            <a:extLst>
              <a:ext uri="{FF2B5EF4-FFF2-40B4-BE49-F238E27FC236}">
                <a16:creationId xmlns:a16="http://schemas.microsoft.com/office/drawing/2014/main" id="{1A56C8E5-5815-1A81-3AD8-9EBF451BE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3955313" y="1441598"/>
            <a:ext cx="3974804" cy="3974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2486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BCFF3-D075-A383-CA42-1DB505C5ABE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525340180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Iquality">
      <a:dk1>
        <a:srgbClr val="300F38"/>
      </a:dk1>
      <a:lt1>
        <a:srgbClr val="FFFFFF"/>
      </a:lt1>
      <a:dk2>
        <a:srgbClr val="7C2F8B"/>
      </a:dk2>
      <a:lt2>
        <a:srgbClr val="59C9DD"/>
      </a:lt2>
      <a:accent1>
        <a:srgbClr val="E94816"/>
      </a:accent1>
      <a:accent2>
        <a:srgbClr val="59C9DD"/>
      </a:accent2>
      <a:accent3>
        <a:srgbClr val="300F38"/>
      </a:accent3>
      <a:accent4>
        <a:srgbClr val="E5E8EF"/>
      </a:accent4>
      <a:accent5>
        <a:srgbClr val="8EBE55"/>
      </a:accent5>
      <a:accent6>
        <a:srgbClr val="FFFFFF"/>
      </a:accent6>
      <a:hlink>
        <a:srgbClr val="7030A0"/>
      </a:hlink>
      <a:folHlink>
        <a:srgbClr val="7030A0"/>
      </a:folHlink>
    </a:clrScheme>
    <a:fontScheme name="Iquality themn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quality-PowerPoint-Presentation-Template" id="{E037044E-658F-466E-AE40-4CC1525AF5BD}" vid="{308E0C34-8302-4804-85AE-87FDE29A0C6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2405</TotalTime>
  <Words>645</Words>
  <Application>Microsoft Office PowerPoint</Application>
  <PresentationFormat>Widescreen</PresentationFormat>
  <Paragraphs>139</Paragraphs>
  <Slides>30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Arial</vt:lpstr>
      <vt:lpstr>Calibri</vt:lpstr>
      <vt:lpstr>Source Sans Pro</vt:lpstr>
      <vt:lpstr>Custom Design</vt:lpstr>
      <vt:lpstr>PowerPoint Presentation</vt:lpstr>
      <vt:lpstr>Agenda</vt:lpstr>
      <vt:lpstr>Introduction</vt:lpstr>
      <vt:lpstr>SUGCON</vt:lpstr>
      <vt:lpstr>SUGCON</vt:lpstr>
      <vt:lpstr>Why Attend SUGCON?</vt:lpstr>
      <vt:lpstr>SUGCON 2024 Agenda</vt:lpstr>
      <vt:lpstr>Keynote from Dave</vt:lpstr>
      <vt:lpstr>Keynote</vt:lpstr>
      <vt:lpstr>Takeaways</vt:lpstr>
      <vt:lpstr>Keynote</vt:lpstr>
      <vt:lpstr>Key Takeaways</vt:lpstr>
      <vt:lpstr>Takeaways: DXP</vt:lpstr>
      <vt:lpstr>Takeaways: DXP</vt:lpstr>
      <vt:lpstr>Takeaways: DXP</vt:lpstr>
      <vt:lpstr>Takeaways: DXP</vt:lpstr>
      <vt:lpstr>Takeaways: DXP</vt:lpstr>
      <vt:lpstr>Summary</vt:lpstr>
      <vt:lpstr>Takeaways: XM Cloud</vt:lpstr>
      <vt:lpstr>Takeaways: XM Cloud</vt:lpstr>
      <vt:lpstr>Takeaways: XM Cloud</vt:lpstr>
      <vt:lpstr>Takeaways: XM Cloud</vt:lpstr>
      <vt:lpstr>Takeaways: XM Cloud</vt:lpstr>
      <vt:lpstr>Takeaways: XM Cloud</vt:lpstr>
      <vt:lpstr>Takeaways</vt:lpstr>
      <vt:lpstr>Summary</vt:lpstr>
      <vt:lpstr>Organizers</vt:lpstr>
      <vt:lpstr>Resources</vt:lpstr>
      <vt:lpstr>Questions?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Sumit Upadhyay</dc:creator>
  <cp:lastModifiedBy>Sumit Upadhyay</cp:lastModifiedBy>
  <cp:revision>5</cp:revision>
  <dcterms:created xsi:type="dcterms:W3CDTF">2024-05-03T22:18:34Z</dcterms:created>
  <dcterms:modified xsi:type="dcterms:W3CDTF">2024-05-11T07:39:46Z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c652476-6d93-4458-a25d-83c561270a72_Enabled">
    <vt:lpwstr>true</vt:lpwstr>
  </property>
  <property fmtid="{D5CDD505-2E9C-101B-9397-08002B2CF9AE}" pid="3" name="MSIP_Label_fc652476-6d93-4458-a25d-83c561270a72_SetDate">
    <vt:lpwstr>2024-05-03T23:00:04Z</vt:lpwstr>
  </property>
  <property fmtid="{D5CDD505-2E9C-101B-9397-08002B2CF9AE}" pid="4" name="MSIP_Label_fc652476-6d93-4458-a25d-83c561270a72_Method">
    <vt:lpwstr>Standard</vt:lpwstr>
  </property>
  <property fmtid="{D5CDD505-2E9C-101B-9397-08002B2CF9AE}" pid="5" name="MSIP_Label_fc652476-6d93-4458-a25d-83c561270a72_Name">
    <vt:lpwstr>defa4170-0d19-0005-0004-bc88714345d2</vt:lpwstr>
  </property>
  <property fmtid="{D5CDD505-2E9C-101B-9397-08002B2CF9AE}" pid="6" name="MSIP_Label_fc652476-6d93-4458-a25d-83c561270a72_SiteId">
    <vt:lpwstr>f99c78dc-3d42-4866-9626-fa7c971c4988</vt:lpwstr>
  </property>
  <property fmtid="{D5CDD505-2E9C-101B-9397-08002B2CF9AE}" pid="7" name="MSIP_Label_fc652476-6d93-4458-a25d-83c561270a72_ActionId">
    <vt:lpwstr>8eb09295-d872-4d83-a08e-46089c8b524a</vt:lpwstr>
  </property>
  <property fmtid="{D5CDD505-2E9C-101B-9397-08002B2CF9AE}" pid="8" name="MSIP_Label_fc652476-6d93-4458-a25d-83c561270a72_ContentBits">
    <vt:lpwstr>0</vt:lpwstr>
  </property>
</Properties>
</file>